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6" r:id="rId3"/>
    <p:sldId id="278" r:id="rId4"/>
    <p:sldId id="257" r:id="rId5"/>
    <p:sldId id="273" r:id="rId6"/>
    <p:sldId id="279" r:id="rId7"/>
    <p:sldId id="289" r:id="rId8"/>
    <p:sldId id="269" r:id="rId9"/>
    <p:sldId id="276" r:id="rId10"/>
    <p:sldId id="259" r:id="rId11"/>
    <p:sldId id="326" r:id="rId12"/>
    <p:sldId id="261" r:id="rId13"/>
    <p:sldId id="262" r:id="rId14"/>
    <p:sldId id="263" r:id="rId15"/>
    <p:sldId id="264" r:id="rId16"/>
    <p:sldId id="266" r:id="rId17"/>
    <p:sldId id="267" r:id="rId18"/>
    <p:sldId id="268" r:id="rId19"/>
    <p:sldId id="270" r:id="rId20"/>
    <p:sldId id="271" r:id="rId21"/>
    <p:sldId id="272" r:id="rId22"/>
    <p:sldId id="274" r:id="rId23"/>
    <p:sldId id="275" r:id="rId24"/>
    <p:sldId id="258" r:id="rId25"/>
    <p:sldId id="277" r:id="rId26"/>
    <p:sldId id="280" r:id="rId27"/>
    <p:sldId id="281" r:id="rId28"/>
    <p:sldId id="282" r:id="rId29"/>
    <p:sldId id="283" r:id="rId30"/>
    <p:sldId id="285" r:id="rId31"/>
    <p:sldId id="296" r:id="rId32"/>
    <p:sldId id="288" r:id="rId33"/>
    <p:sldId id="290" r:id="rId34"/>
    <p:sldId id="291" r:id="rId35"/>
    <p:sldId id="309" r:id="rId36"/>
    <p:sldId id="292" r:id="rId37"/>
    <p:sldId id="293" r:id="rId38"/>
    <p:sldId id="294" r:id="rId39"/>
    <p:sldId id="295" r:id="rId40"/>
    <p:sldId id="297" r:id="rId41"/>
    <p:sldId id="299" r:id="rId42"/>
    <p:sldId id="300" r:id="rId43"/>
    <p:sldId id="301" r:id="rId44"/>
    <p:sldId id="302" r:id="rId45"/>
    <p:sldId id="303" r:id="rId46"/>
    <p:sldId id="304" r:id="rId47"/>
    <p:sldId id="306" r:id="rId48"/>
    <p:sldId id="307" r:id="rId49"/>
    <p:sldId id="308" r:id="rId50"/>
    <p:sldId id="310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287" r:id="rId59"/>
    <p:sldId id="298" r:id="rId60"/>
    <p:sldId id="305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11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CBAA-55A4-CE4F-A020-15B76EFC415C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D98D-CEC4-5B4E-8A5F-EF1A407B0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20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CBAA-55A4-CE4F-A020-15B76EFC415C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D98D-CEC4-5B4E-8A5F-EF1A407B0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81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CBAA-55A4-CE4F-A020-15B76EFC415C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D98D-CEC4-5B4E-8A5F-EF1A407B0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69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CBAA-55A4-CE4F-A020-15B76EFC415C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D98D-CEC4-5B4E-8A5F-EF1A407B0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20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CBAA-55A4-CE4F-A020-15B76EFC415C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D98D-CEC4-5B4E-8A5F-EF1A407B0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40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CBAA-55A4-CE4F-A020-15B76EFC415C}" type="datetimeFigureOut">
              <a:rPr lang="en-US" smtClean="0"/>
              <a:t>3/25/19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D98D-CEC4-5B4E-8A5F-EF1A407B0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19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CBAA-55A4-CE4F-A020-15B76EFC415C}" type="datetimeFigureOut">
              <a:rPr lang="en-US" smtClean="0"/>
              <a:t>3/25/19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D98D-CEC4-5B4E-8A5F-EF1A407B0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32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CBAA-55A4-CE4F-A020-15B76EFC415C}" type="datetimeFigureOut">
              <a:rPr lang="en-US" smtClean="0"/>
              <a:t>3/25/19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D98D-CEC4-5B4E-8A5F-EF1A407B0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9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CBAA-55A4-CE4F-A020-15B76EFC415C}" type="datetimeFigureOut">
              <a:rPr lang="en-US" smtClean="0"/>
              <a:t>3/25/19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D98D-CEC4-5B4E-8A5F-EF1A407B0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550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CBAA-55A4-CE4F-A020-15B76EFC415C}" type="datetimeFigureOut">
              <a:rPr lang="en-US" smtClean="0"/>
              <a:t>3/25/19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D98D-CEC4-5B4E-8A5F-EF1A407B0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54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CBAA-55A4-CE4F-A020-15B76EFC415C}" type="datetimeFigureOut">
              <a:rPr lang="en-US" smtClean="0"/>
              <a:t>3/25/19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D98D-CEC4-5B4E-8A5F-EF1A407B0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27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9CBAA-55A4-CE4F-A020-15B76EFC415C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1D98D-CEC4-5B4E-8A5F-EF1A407B0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4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visualprompts.weebly.com" TargetMode="Externa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3675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American Typewriter"/>
                <a:cs typeface="American Typewriter"/>
              </a:rPr>
              <a:t>Visual Literacy</a:t>
            </a:r>
            <a:endParaRPr lang="en-US" dirty="0">
              <a:latin typeface="American Typewriter"/>
              <a:cs typeface="American Typewriter"/>
            </a:endParaRPr>
          </a:p>
        </p:txBody>
      </p:sp>
      <p:pic>
        <p:nvPicPr>
          <p:cNvPr id="4" name="Picture 3" descr="1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76200"/>
            <a:ext cx="8928100" cy="669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7500" y="4074041"/>
            <a:ext cx="59213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i="0" dirty="0" smtClean="0">
                <a:solidFill>
                  <a:srgbClr val="000000"/>
                </a:solidFill>
                <a:latin typeface="American Typewriter"/>
                <a:ea typeface="Lucida Grande"/>
                <a:cs typeface="American Typewriter"/>
              </a:rPr>
              <a:t>  </a:t>
            </a:r>
            <a:r>
              <a:rPr lang="en-US" sz="2400" b="1" i="0" dirty="0" smtClean="0">
                <a:solidFill>
                  <a:srgbClr val="000000"/>
                </a:solidFill>
                <a:latin typeface="American Typewriter"/>
                <a:ea typeface="Lucida Grande"/>
                <a:cs typeface="American Typewriter"/>
                <a:hlinkClick r:id="rId2"/>
              </a:rPr>
              <a:t>http://</a:t>
            </a:r>
            <a:r>
              <a:rPr lang="en-US" sz="2400" b="1" i="0" dirty="0" err="1" smtClean="0">
                <a:solidFill>
                  <a:srgbClr val="000000"/>
                </a:solidFill>
                <a:latin typeface="American Typewriter"/>
                <a:ea typeface="Lucida Grande"/>
                <a:cs typeface="American Typewriter"/>
                <a:hlinkClick r:id="rId2"/>
              </a:rPr>
              <a:t>visualprompts.weebly.com</a:t>
            </a:r>
            <a:endParaRPr lang="en-US" sz="2400" b="1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3905232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Advertising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5761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Your Cit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87325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Blank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5761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Board Gam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5761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Boot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5761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Box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74954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Castl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74954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Charact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74954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City Masco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" r="92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74954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College Athlet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74954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Insurance Waiv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74954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conversati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74954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Devic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74954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Enchanted Camer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74954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Etch-a-sketch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5" b="4365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74954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Abanadoned Hous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5761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Food Sourc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" r="1076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74954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Hansel &amp; grete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74954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History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749547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Humanity's Futuir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74954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Immigrati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74954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Freedo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74954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Instruction manu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749547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Measur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889485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Kil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889485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Life Movi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889485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Lis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88948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uperpow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726464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Live Tweet Histor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889485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Magical Chalk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889485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Magical hous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889485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Make Someth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88948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39233926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35393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Mone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889485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Park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726464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Pinata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726464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Poe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726464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Re-Giftiong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726464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Roller coast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726464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lurpe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726464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peech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726464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por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726464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tory Beginning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72646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Docto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74954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Telephone Booth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726464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Testing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873259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Third Party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873259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Transformatio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873259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Tree Hous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873259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Und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873259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Unhealthy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873259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Velocirapto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" b="781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873259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Jack-o-Lanter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749547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New speci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88948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Googl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74954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mall Worl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72646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Lett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88948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Classroo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74954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FaceBook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74954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8</Words>
  <Application>Microsoft Macintosh PowerPoint</Application>
  <PresentationFormat>On-screen Show (4:3)</PresentationFormat>
  <Paragraphs>2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Visual Literacy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Literacy</dc:title>
  <dc:creator>Sandra Effinger</dc:creator>
  <cp:lastModifiedBy>Sandra Effinger</cp:lastModifiedBy>
  <cp:revision>8</cp:revision>
  <dcterms:created xsi:type="dcterms:W3CDTF">2019-03-13T17:58:50Z</dcterms:created>
  <dcterms:modified xsi:type="dcterms:W3CDTF">2019-03-26T04:50:32Z</dcterms:modified>
</cp:coreProperties>
</file>